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78200" cy="5668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2024-07-24T13:32:25Z</dcterms:modified>
  <cp:revision>15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